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FF"/>
    <a:srgbClr val="99FF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" y="6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879D-D19F-42BE-83FD-77F29BE84131}" type="datetimeFigureOut">
              <a:rPr lang="en-MY" smtClean="0"/>
              <a:t>8/10/2017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D3D1C9F-8718-4D8A-874E-6DCFD53213E3}" type="slidenum">
              <a:rPr lang="en-MY" smtClean="0"/>
              <a:t>‹#›</a:t>
            </a:fld>
            <a:endParaRPr lang="en-MY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5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879D-D19F-42BE-83FD-77F29BE84131}" type="datetimeFigureOut">
              <a:rPr lang="en-MY" smtClean="0"/>
              <a:t>8/10/2017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1C9F-8718-4D8A-874E-6DCFD53213E3}" type="slidenum">
              <a:rPr lang="en-MY" smtClean="0"/>
              <a:t>‹#›</a:t>
            </a:fld>
            <a:endParaRPr lang="en-MY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03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879D-D19F-42BE-83FD-77F29BE84131}" type="datetimeFigureOut">
              <a:rPr lang="en-MY" smtClean="0"/>
              <a:t>8/10/2017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1C9F-8718-4D8A-874E-6DCFD53213E3}" type="slidenum">
              <a:rPr lang="en-MY" smtClean="0"/>
              <a:t>‹#›</a:t>
            </a:fld>
            <a:endParaRPr lang="en-MY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90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879D-D19F-42BE-83FD-77F29BE84131}" type="datetimeFigureOut">
              <a:rPr lang="en-MY" smtClean="0"/>
              <a:t>8/10/2017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1C9F-8718-4D8A-874E-6DCFD53213E3}" type="slidenum">
              <a:rPr lang="en-MY" smtClean="0"/>
              <a:t>‹#›</a:t>
            </a:fld>
            <a:endParaRPr lang="en-MY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01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879D-D19F-42BE-83FD-77F29BE84131}" type="datetimeFigureOut">
              <a:rPr lang="en-MY" smtClean="0"/>
              <a:t>8/10/2017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1C9F-8718-4D8A-874E-6DCFD53213E3}" type="slidenum">
              <a:rPr lang="en-MY" smtClean="0"/>
              <a:t>‹#›</a:t>
            </a:fld>
            <a:endParaRPr lang="en-MY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28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879D-D19F-42BE-83FD-77F29BE84131}" type="datetimeFigureOut">
              <a:rPr lang="en-MY" smtClean="0"/>
              <a:t>8/10/2017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1C9F-8718-4D8A-874E-6DCFD53213E3}" type="slidenum">
              <a:rPr lang="en-MY" smtClean="0"/>
              <a:t>‹#›</a:t>
            </a:fld>
            <a:endParaRPr lang="en-MY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309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879D-D19F-42BE-83FD-77F29BE84131}" type="datetimeFigureOut">
              <a:rPr lang="en-MY" smtClean="0"/>
              <a:t>8/10/2017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1C9F-8718-4D8A-874E-6DCFD53213E3}" type="slidenum">
              <a:rPr lang="en-MY" smtClean="0"/>
              <a:t>‹#›</a:t>
            </a:fld>
            <a:endParaRPr lang="en-MY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63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879D-D19F-42BE-83FD-77F29BE84131}" type="datetimeFigureOut">
              <a:rPr lang="en-MY" smtClean="0"/>
              <a:t>8/10/2017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1C9F-8718-4D8A-874E-6DCFD53213E3}" type="slidenum">
              <a:rPr lang="en-MY" smtClean="0"/>
              <a:t>‹#›</a:t>
            </a:fld>
            <a:endParaRPr lang="en-MY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14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879D-D19F-42BE-83FD-77F29BE84131}" type="datetimeFigureOut">
              <a:rPr lang="en-MY" smtClean="0"/>
              <a:t>8/10/2017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1C9F-8718-4D8A-874E-6DCFD53213E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0503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879D-D19F-42BE-83FD-77F29BE84131}" type="datetimeFigureOut">
              <a:rPr lang="en-MY" smtClean="0"/>
              <a:t>8/10/2017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1C9F-8718-4D8A-874E-6DCFD53213E3}" type="slidenum">
              <a:rPr lang="en-MY" smtClean="0"/>
              <a:t>‹#›</a:t>
            </a:fld>
            <a:endParaRPr lang="en-MY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71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224879D-D19F-42BE-83FD-77F29BE84131}" type="datetimeFigureOut">
              <a:rPr lang="en-MY" smtClean="0"/>
              <a:t>8/10/2017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1C9F-8718-4D8A-874E-6DCFD53213E3}" type="slidenum">
              <a:rPr lang="en-MY" smtClean="0"/>
              <a:t>‹#›</a:t>
            </a:fld>
            <a:endParaRPr lang="en-MY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20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4879D-D19F-42BE-83FD-77F29BE84131}" type="datetimeFigureOut">
              <a:rPr lang="en-MY" smtClean="0"/>
              <a:t>8/10/2017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D3D1C9F-8718-4D8A-874E-6DCFD53213E3}" type="slidenum">
              <a:rPr lang="en-MY" smtClean="0"/>
              <a:t>‹#›</a:t>
            </a:fld>
            <a:endParaRPr lang="en-MY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01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7.wav"/><Relationship Id="rId3" Type="http://schemas.openxmlformats.org/officeDocument/2006/relationships/audio" Target="../media/audio12.wav"/><Relationship Id="rId7" Type="http://schemas.openxmlformats.org/officeDocument/2006/relationships/audio" Target="../media/audio16.wav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5.wav"/><Relationship Id="rId5" Type="http://schemas.openxmlformats.org/officeDocument/2006/relationships/audio" Target="../media/audio14.wav"/><Relationship Id="rId4" Type="http://schemas.openxmlformats.org/officeDocument/2006/relationships/audio" Target="../media/audio1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audio" Target="../media/audio17.wav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6.wav"/><Relationship Id="rId5" Type="http://schemas.openxmlformats.org/officeDocument/2006/relationships/audio" Target="../media/audio15.wav"/><Relationship Id="rId4" Type="http://schemas.openxmlformats.org/officeDocument/2006/relationships/audio" Target="../media/audio1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audio" Target="../media/audio11.wav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6.wav"/><Relationship Id="rId5" Type="http://schemas.openxmlformats.org/officeDocument/2006/relationships/audio" Target="../media/audio15.wav"/><Relationship Id="rId4" Type="http://schemas.openxmlformats.org/officeDocument/2006/relationships/audio" Target="../media/audio18.wav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audio" Target="../media/audio19.wav"/><Relationship Id="rId3" Type="http://schemas.openxmlformats.org/officeDocument/2006/relationships/audio" Target="../media/audio13.wav"/><Relationship Id="rId7" Type="http://schemas.openxmlformats.org/officeDocument/2006/relationships/audio" Target="../media/audio11.wav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6.wav"/><Relationship Id="rId5" Type="http://schemas.openxmlformats.org/officeDocument/2006/relationships/audio" Target="../media/audio15.wav"/><Relationship Id="rId4" Type="http://schemas.openxmlformats.org/officeDocument/2006/relationships/audio" Target="../media/audio18.wav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audio" Target="../media/audio20.wav"/><Relationship Id="rId3" Type="http://schemas.openxmlformats.org/officeDocument/2006/relationships/audio" Target="../media/audio11.wav"/><Relationship Id="rId7" Type="http://schemas.openxmlformats.org/officeDocument/2006/relationships/audio" Target="../media/audio16.wav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5.wav"/><Relationship Id="rId5" Type="http://schemas.openxmlformats.org/officeDocument/2006/relationships/audio" Target="../media/audio18.wav"/><Relationship Id="rId4" Type="http://schemas.openxmlformats.org/officeDocument/2006/relationships/audio" Target="../media/audio13.wav"/><Relationship Id="rId9" Type="http://schemas.openxmlformats.org/officeDocument/2006/relationships/audio" Target="../media/audio19.wav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audio" Target="../media/audio20.wav"/><Relationship Id="rId3" Type="http://schemas.openxmlformats.org/officeDocument/2006/relationships/audio" Target="../media/audio21.wav"/><Relationship Id="rId7" Type="http://schemas.openxmlformats.org/officeDocument/2006/relationships/audio" Target="../media/audio11.wav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5.wav"/><Relationship Id="rId5" Type="http://schemas.openxmlformats.org/officeDocument/2006/relationships/audio" Target="../media/audio18.wav"/><Relationship Id="rId4" Type="http://schemas.openxmlformats.org/officeDocument/2006/relationships/audio" Target="../media/audio13.wav"/><Relationship Id="rId9" Type="http://schemas.openxmlformats.org/officeDocument/2006/relationships/audio" Target="../media/audio19.wav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9.wav"/><Relationship Id="rId3" Type="http://schemas.openxmlformats.org/officeDocument/2006/relationships/audio" Target="../media/audio21.wav"/><Relationship Id="rId7" Type="http://schemas.openxmlformats.org/officeDocument/2006/relationships/audio" Target="../media/audio20.wav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5.wav"/><Relationship Id="rId5" Type="http://schemas.openxmlformats.org/officeDocument/2006/relationships/audio" Target="../media/audio18.wav"/><Relationship Id="rId4" Type="http://schemas.openxmlformats.org/officeDocument/2006/relationships/audio" Target="../media/audio11.wav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audio" Target="../media/audio19.wav"/><Relationship Id="rId3" Type="http://schemas.openxmlformats.org/officeDocument/2006/relationships/audio" Target="../media/audio21.wav"/><Relationship Id="rId7" Type="http://schemas.openxmlformats.org/officeDocument/2006/relationships/audio" Target="../media/audio20.wav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5.wav"/><Relationship Id="rId5" Type="http://schemas.openxmlformats.org/officeDocument/2006/relationships/audio" Target="../media/audio11.wav"/><Relationship Id="rId4" Type="http://schemas.openxmlformats.org/officeDocument/2006/relationships/audio" Target="../media/audio18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A0A2D-63A1-4D1A-B97D-2A4B322955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MY" dirty="0"/>
              <a:t>Kemahiran </a:t>
            </a:r>
            <a:r>
              <a:rPr lang="en-MY" dirty="0" err="1"/>
              <a:t>Manipulatif</a:t>
            </a:r>
            <a:endParaRPr lang="en-MY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4141E8-BBB6-4F76-A44C-B1F274C916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MY" dirty="0"/>
              <a:t>TAJUK</a:t>
            </a:r>
          </a:p>
          <a:p>
            <a:r>
              <a:rPr lang="en-MY" dirty="0"/>
              <a:t>Kebolehan Mengingat</a:t>
            </a:r>
          </a:p>
        </p:txBody>
      </p:sp>
    </p:spTree>
    <p:extLst>
      <p:ext uri="{BB962C8B-B14F-4D97-AF65-F5344CB8AC3E}">
        <p14:creationId xmlns:p14="http://schemas.microsoft.com/office/powerpoint/2010/main" val="4278651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083D2F-C94A-48D7-8B24-D0C8C3721B81}"/>
              </a:ext>
            </a:extLst>
          </p:cNvPr>
          <p:cNvSpPr/>
          <p:nvPr/>
        </p:nvSpPr>
        <p:spPr>
          <a:xfrm>
            <a:off x="5706170" y="1752897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62C6E9-FF3F-4CCF-960D-913B93AC39D7}"/>
              </a:ext>
            </a:extLst>
          </p:cNvPr>
          <p:cNvSpPr/>
          <p:nvPr/>
        </p:nvSpPr>
        <p:spPr>
          <a:xfrm>
            <a:off x="4628156" y="3322557"/>
            <a:ext cx="29642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rlin Sans FB Demi" panose="020E0802020502020306" pitchFamily="34" charset="0"/>
              </a:rPr>
              <a:t>sembilan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22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embil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083D2F-C94A-48D7-8B24-D0C8C3721B81}"/>
              </a:ext>
            </a:extLst>
          </p:cNvPr>
          <p:cNvSpPr/>
          <p:nvPr/>
        </p:nvSpPr>
        <p:spPr>
          <a:xfrm>
            <a:off x="5394387" y="1752897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62C6E9-FF3F-4CCF-960D-913B93AC39D7}"/>
              </a:ext>
            </a:extLst>
          </p:cNvPr>
          <p:cNvSpPr/>
          <p:nvPr/>
        </p:nvSpPr>
        <p:spPr>
          <a:xfrm>
            <a:off x="4820519" y="3322557"/>
            <a:ext cx="25795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rlin Sans FB Demi" panose="020E0802020502020306" pitchFamily="34" charset="0"/>
              </a:rPr>
              <a:t>sepuluh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58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epulu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FD5A9B-C45A-4D53-AB47-C310D622D83E}"/>
              </a:ext>
            </a:extLst>
          </p:cNvPr>
          <p:cNvSpPr/>
          <p:nvPr/>
        </p:nvSpPr>
        <p:spPr>
          <a:xfrm>
            <a:off x="9067799" y="402165"/>
            <a:ext cx="2590800" cy="69850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lapan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B147C7-B9F7-4CF8-809E-F33150588F16}"/>
              </a:ext>
            </a:extLst>
          </p:cNvPr>
          <p:cNvSpPr/>
          <p:nvPr/>
        </p:nvSpPr>
        <p:spPr>
          <a:xfrm>
            <a:off x="9067799" y="1138765"/>
            <a:ext cx="2590800" cy="69850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lima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0D4F80-904C-4161-BAE6-C6973F293BD7}"/>
              </a:ext>
            </a:extLst>
          </p:cNvPr>
          <p:cNvSpPr/>
          <p:nvPr/>
        </p:nvSpPr>
        <p:spPr>
          <a:xfrm>
            <a:off x="9067799" y="1875365"/>
            <a:ext cx="2590800" cy="69850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satu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C60844-6211-415A-8CC6-C06A2CC4A597}"/>
              </a:ext>
            </a:extLst>
          </p:cNvPr>
          <p:cNvSpPr/>
          <p:nvPr/>
        </p:nvSpPr>
        <p:spPr>
          <a:xfrm>
            <a:off x="9067799" y="2611965"/>
            <a:ext cx="2590800" cy="69850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tiga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507BDE-261B-4FED-9CD5-82DF63878640}"/>
              </a:ext>
            </a:extLst>
          </p:cNvPr>
          <p:cNvSpPr/>
          <p:nvPr/>
        </p:nvSpPr>
        <p:spPr>
          <a:xfrm>
            <a:off x="9067799" y="3335865"/>
            <a:ext cx="2590800" cy="69850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empat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26A27D-F0C8-4FE1-83BE-2ABC09F88310}"/>
              </a:ext>
            </a:extLst>
          </p:cNvPr>
          <p:cNvSpPr/>
          <p:nvPr/>
        </p:nvSpPr>
        <p:spPr>
          <a:xfrm>
            <a:off x="9067799" y="4059765"/>
            <a:ext cx="2590800" cy="69850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dua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3FFD75-CE93-422A-8C52-3761ECC07F4C}"/>
              </a:ext>
            </a:extLst>
          </p:cNvPr>
          <p:cNvSpPr/>
          <p:nvPr/>
        </p:nvSpPr>
        <p:spPr>
          <a:xfrm>
            <a:off x="9067799" y="4796365"/>
            <a:ext cx="2590800" cy="69850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enam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B80C75-175E-467F-AA19-3253C03F5371}"/>
              </a:ext>
            </a:extLst>
          </p:cNvPr>
          <p:cNvSpPr/>
          <p:nvPr/>
        </p:nvSpPr>
        <p:spPr>
          <a:xfrm>
            <a:off x="9067799" y="5532965"/>
            <a:ext cx="2590800" cy="69850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tujuh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FBD78E-E6BE-4CB9-9F92-99B060BC9FD6}"/>
              </a:ext>
            </a:extLst>
          </p:cNvPr>
          <p:cNvSpPr/>
          <p:nvPr/>
        </p:nvSpPr>
        <p:spPr>
          <a:xfrm>
            <a:off x="4783304" y="217638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65340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48148E-6 L -0.41107 -0.115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-578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7.40741E-7 L -0.41185 0.5238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2618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85185E-6 L -0.41185 0.4152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2076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41107 0.3101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1550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96296E-6 L -0.41107 0.202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1013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48148E-6 L -0.41107 0.0960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479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07407E-6 L -0.41042 -0.0094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21" y="-48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1111E-6 L -0.41185 -0.2243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-1122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FD5A9B-C45A-4D53-AB47-C310D622D83E}"/>
              </a:ext>
            </a:extLst>
          </p:cNvPr>
          <p:cNvSpPr/>
          <p:nvPr/>
        </p:nvSpPr>
        <p:spPr>
          <a:xfrm>
            <a:off x="9067799" y="402165"/>
            <a:ext cx="2590800" cy="698501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lapan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B147C7-B9F7-4CF8-809E-F33150588F16}"/>
              </a:ext>
            </a:extLst>
          </p:cNvPr>
          <p:cNvSpPr/>
          <p:nvPr/>
        </p:nvSpPr>
        <p:spPr>
          <a:xfrm>
            <a:off x="9067799" y="1138765"/>
            <a:ext cx="2590800" cy="698501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lima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0D4F80-904C-4161-BAE6-C6973F293BD7}"/>
              </a:ext>
            </a:extLst>
          </p:cNvPr>
          <p:cNvSpPr/>
          <p:nvPr/>
        </p:nvSpPr>
        <p:spPr>
          <a:xfrm>
            <a:off x="9067799" y="1875365"/>
            <a:ext cx="2590800" cy="698501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satu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C60844-6211-415A-8CC6-C06A2CC4A597}"/>
              </a:ext>
            </a:extLst>
          </p:cNvPr>
          <p:cNvSpPr/>
          <p:nvPr/>
        </p:nvSpPr>
        <p:spPr>
          <a:xfrm>
            <a:off x="9067799" y="2611965"/>
            <a:ext cx="2590800" cy="698501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tiga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507BDE-261B-4FED-9CD5-82DF63878640}"/>
              </a:ext>
            </a:extLst>
          </p:cNvPr>
          <p:cNvSpPr/>
          <p:nvPr/>
        </p:nvSpPr>
        <p:spPr>
          <a:xfrm>
            <a:off x="9067799" y="3335865"/>
            <a:ext cx="2590800" cy="698501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empat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26A27D-F0C8-4FE1-83BE-2ABC09F88310}"/>
              </a:ext>
            </a:extLst>
          </p:cNvPr>
          <p:cNvSpPr/>
          <p:nvPr/>
        </p:nvSpPr>
        <p:spPr>
          <a:xfrm>
            <a:off x="9067799" y="4059765"/>
            <a:ext cx="2590800" cy="698501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dua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3FFD75-CE93-422A-8C52-3761ECC07F4C}"/>
              </a:ext>
            </a:extLst>
          </p:cNvPr>
          <p:cNvSpPr/>
          <p:nvPr/>
        </p:nvSpPr>
        <p:spPr>
          <a:xfrm>
            <a:off x="9067799" y="4796365"/>
            <a:ext cx="2590800" cy="698501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enam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B80C75-175E-467F-AA19-3253C03F5371}"/>
              </a:ext>
            </a:extLst>
          </p:cNvPr>
          <p:cNvSpPr/>
          <p:nvPr/>
        </p:nvSpPr>
        <p:spPr>
          <a:xfrm>
            <a:off x="9067799" y="5532965"/>
            <a:ext cx="2590800" cy="698501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tujuh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FBD78E-E6BE-4CB9-9F92-99B060BC9FD6}"/>
              </a:ext>
            </a:extLst>
          </p:cNvPr>
          <p:cNvSpPr/>
          <p:nvPr/>
        </p:nvSpPr>
        <p:spPr>
          <a:xfrm>
            <a:off x="4783304" y="217638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023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48148E-6 L -0.41107 -0.115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-578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7.40741E-7 L -0.41185 0.5238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2618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85185E-6 L -0.41185 0.4152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2076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41107 0.3101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1550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96296E-6 L -0.41107 0.202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1013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48148E-6 L -0.41107 0.0960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479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07407E-6 L -0.41042 -0.0094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21" y="-48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1111E-6 L -0.41185 -0.2243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-1122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FD5A9B-C45A-4D53-AB47-C310D622D83E}"/>
              </a:ext>
            </a:extLst>
          </p:cNvPr>
          <p:cNvSpPr/>
          <p:nvPr/>
        </p:nvSpPr>
        <p:spPr>
          <a:xfrm>
            <a:off x="9067799" y="402165"/>
            <a:ext cx="2590800" cy="69850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lapan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B147C7-B9F7-4CF8-809E-F33150588F16}"/>
              </a:ext>
            </a:extLst>
          </p:cNvPr>
          <p:cNvSpPr/>
          <p:nvPr/>
        </p:nvSpPr>
        <p:spPr>
          <a:xfrm>
            <a:off x="9067799" y="1138765"/>
            <a:ext cx="2590800" cy="69850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lima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0D4F80-904C-4161-BAE6-C6973F293BD7}"/>
              </a:ext>
            </a:extLst>
          </p:cNvPr>
          <p:cNvSpPr/>
          <p:nvPr/>
        </p:nvSpPr>
        <p:spPr>
          <a:xfrm>
            <a:off x="9067799" y="1875365"/>
            <a:ext cx="2590800" cy="69850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satu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C60844-6211-415A-8CC6-C06A2CC4A597}"/>
              </a:ext>
            </a:extLst>
          </p:cNvPr>
          <p:cNvSpPr/>
          <p:nvPr/>
        </p:nvSpPr>
        <p:spPr>
          <a:xfrm>
            <a:off x="9067799" y="2611965"/>
            <a:ext cx="2590800" cy="69850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tiga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507BDE-261B-4FED-9CD5-82DF63878640}"/>
              </a:ext>
            </a:extLst>
          </p:cNvPr>
          <p:cNvSpPr/>
          <p:nvPr/>
        </p:nvSpPr>
        <p:spPr>
          <a:xfrm>
            <a:off x="9067799" y="3335865"/>
            <a:ext cx="2590800" cy="69850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empat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26A27D-F0C8-4FE1-83BE-2ABC09F88310}"/>
              </a:ext>
            </a:extLst>
          </p:cNvPr>
          <p:cNvSpPr/>
          <p:nvPr/>
        </p:nvSpPr>
        <p:spPr>
          <a:xfrm>
            <a:off x="9067799" y="4059765"/>
            <a:ext cx="2590800" cy="69850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dua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3FFD75-CE93-422A-8C52-3761ECC07F4C}"/>
              </a:ext>
            </a:extLst>
          </p:cNvPr>
          <p:cNvSpPr/>
          <p:nvPr/>
        </p:nvSpPr>
        <p:spPr>
          <a:xfrm>
            <a:off x="9067799" y="4796365"/>
            <a:ext cx="2590800" cy="69850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enam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B80C75-175E-467F-AA19-3253C03F5371}"/>
              </a:ext>
            </a:extLst>
          </p:cNvPr>
          <p:cNvSpPr/>
          <p:nvPr/>
        </p:nvSpPr>
        <p:spPr>
          <a:xfrm>
            <a:off x="9067799" y="5532965"/>
            <a:ext cx="2590800" cy="69850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tujuh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FBD78E-E6BE-4CB9-9F92-99B060BC9FD6}"/>
              </a:ext>
            </a:extLst>
          </p:cNvPr>
          <p:cNvSpPr/>
          <p:nvPr/>
        </p:nvSpPr>
        <p:spPr>
          <a:xfrm>
            <a:off x="4783304" y="217638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92935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48148E-6 L -0.41107 -0.115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-578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7.40741E-7 L -0.41185 0.5238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2618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85185E-6 L -0.41185 0.4152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2076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41107 0.3101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1550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96296E-6 L -0.41107 0.202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1013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48148E-6 L -0.41107 0.0960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479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07407E-6 L -0.41042 -0.0094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21" y="-48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1111E-6 L -0.41185 -0.2243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-1122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FD5A9B-C45A-4D53-AB47-C310D622D83E}"/>
              </a:ext>
            </a:extLst>
          </p:cNvPr>
          <p:cNvSpPr/>
          <p:nvPr/>
        </p:nvSpPr>
        <p:spPr>
          <a:xfrm>
            <a:off x="9067799" y="402165"/>
            <a:ext cx="2590800" cy="69850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lapan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B147C7-B9F7-4CF8-809E-F33150588F16}"/>
              </a:ext>
            </a:extLst>
          </p:cNvPr>
          <p:cNvSpPr/>
          <p:nvPr/>
        </p:nvSpPr>
        <p:spPr>
          <a:xfrm>
            <a:off x="9067799" y="1138765"/>
            <a:ext cx="2590800" cy="69850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lima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0D4F80-904C-4161-BAE6-C6973F293BD7}"/>
              </a:ext>
            </a:extLst>
          </p:cNvPr>
          <p:cNvSpPr/>
          <p:nvPr/>
        </p:nvSpPr>
        <p:spPr>
          <a:xfrm>
            <a:off x="9067799" y="1875365"/>
            <a:ext cx="2590800" cy="69850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satu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C60844-6211-415A-8CC6-C06A2CC4A597}"/>
              </a:ext>
            </a:extLst>
          </p:cNvPr>
          <p:cNvSpPr/>
          <p:nvPr/>
        </p:nvSpPr>
        <p:spPr>
          <a:xfrm>
            <a:off x="9067799" y="2611965"/>
            <a:ext cx="2590800" cy="69850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tiga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507BDE-261B-4FED-9CD5-82DF63878640}"/>
              </a:ext>
            </a:extLst>
          </p:cNvPr>
          <p:cNvSpPr/>
          <p:nvPr/>
        </p:nvSpPr>
        <p:spPr>
          <a:xfrm>
            <a:off x="9067799" y="3335865"/>
            <a:ext cx="2590800" cy="69850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empat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26A27D-F0C8-4FE1-83BE-2ABC09F88310}"/>
              </a:ext>
            </a:extLst>
          </p:cNvPr>
          <p:cNvSpPr/>
          <p:nvPr/>
        </p:nvSpPr>
        <p:spPr>
          <a:xfrm>
            <a:off x="9067799" y="4059765"/>
            <a:ext cx="2590800" cy="69850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dua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3FFD75-CE93-422A-8C52-3761ECC07F4C}"/>
              </a:ext>
            </a:extLst>
          </p:cNvPr>
          <p:cNvSpPr/>
          <p:nvPr/>
        </p:nvSpPr>
        <p:spPr>
          <a:xfrm>
            <a:off x="9067799" y="4796365"/>
            <a:ext cx="2590800" cy="69850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enam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B80C75-175E-467F-AA19-3253C03F5371}"/>
              </a:ext>
            </a:extLst>
          </p:cNvPr>
          <p:cNvSpPr/>
          <p:nvPr/>
        </p:nvSpPr>
        <p:spPr>
          <a:xfrm>
            <a:off x="9067799" y="5532965"/>
            <a:ext cx="2590800" cy="69850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tujuh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FBD78E-E6BE-4CB9-9F92-99B060BC9FD6}"/>
              </a:ext>
            </a:extLst>
          </p:cNvPr>
          <p:cNvSpPr/>
          <p:nvPr/>
        </p:nvSpPr>
        <p:spPr>
          <a:xfrm>
            <a:off x="4783304" y="217638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928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48148E-6 L -0.41107 -0.115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-578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7.40741E-7 L -0.41185 0.5238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2618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85185E-6 L -0.41185 0.4152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2076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41107 0.3101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1550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96296E-6 L -0.41107 0.202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1013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48148E-6 L -0.41107 0.0960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479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07407E-6 L -0.41042 -0.0094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21" y="-48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1111E-6 L -0.41185 -0.2243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-1122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FD5A9B-C45A-4D53-AB47-C310D622D83E}"/>
              </a:ext>
            </a:extLst>
          </p:cNvPr>
          <p:cNvSpPr/>
          <p:nvPr/>
        </p:nvSpPr>
        <p:spPr>
          <a:xfrm>
            <a:off x="9067799" y="402165"/>
            <a:ext cx="2590800" cy="69850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lapan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B147C7-B9F7-4CF8-809E-F33150588F16}"/>
              </a:ext>
            </a:extLst>
          </p:cNvPr>
          <p:cNvSpPr/>
          <p:nvPr/>
        </p:nvSpPr>
        <p:spPr>
          <a:xfrm>
            <a:off x="9067799" y="1138765"/>
            <a:ext cx="2590800" cy="69850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lima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0D4F80-904C-4161-BAE6-C6973F293BD7}"/>
              </a:ext>
            </a:extLst>
          </p:cNvPr>
          <p:cNvSpPr/>
          <p:nvPr/>
        </p:nvSpPr>
        <p:spPr>
          <a:xfrm>
            <a:off x="9067799" y="1875365"/>
            <a:ext cx="2590800" cy="69850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satu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C60844-6211-415A-8CC6-C06A2CC4A597}"/>
              </a:ext>
            </a:extLst>
          </p:cNvPr>
          <p:cNvSpPr/>
          <p:nvPr/>
        </p:nvSpPr>
        <p:spPr>
          <a:xfrm>
            <a:off x="9067799" y="2611965"/>
            <a:ext cx="2590800" cy="69850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tiga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507BDE-261B-4FED-9CD5-82DF63878640}"/>
              </a:ext>
            </a:extLst>
          </p:cNvPr>
          <p:cNvSpPr/>
          <p:nvPr/>
        </p:nvSpPr>
        <p:spPr>
          <a:xfrm>
            <a:off x="9067799" y="3335865"/>
            <a:ext cx="2590800" cy="69850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empat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26A27D-F0C8-4FE1-83BE-2ABC09F88310}"/>
              </a:ext>
            </a:extLst>
          </p:cNvPr>
          <p:cNvSpPr/>
          <p:nvPr/>
        </p:nvSpPr>
        <p:spPr>
          <a:xfrm>
            <a:off x="9067799" y="4059765"/>
            <a:ext cx="2590800" cy="69850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dua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3FFD75-CE93-422A-8C52-3761ECC07F4C}"/>
              </a:ext>
            </a:extLst>
          </p:cNvPr>
          <p:cNvSpPr/>
          <p:nvPr/>
        </p:nvSpPr>
        <p:spPr>
          <a:xfrm>
            <a:off x="9067799" y="4796365"/>
            <a:ext cx="2590800" cy="69850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enam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B80C75-175E-467F-AA19-3253C03F5371}"/>
              </a:ext>
            </a:extLst>
          </p:cNvPr>
          <p:cNvSpPr/>
          <p:nvPr/>
        </p:nvSpPr>
        <p:spPr>
          <a:xfrm>
            <a:off x="9067799" y="5532965"/>
            <a:ext cx="2590800" cy="69850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tujuh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FBD78E-E6BE-4CB9-9F92-99B060BC9FD6}"/>
              </a:ext>
            </a:extLst>
          </p:cNvPr>
          <p:cNvSpPr/>
          <p:nvPr/>
        </p:nvSpPr>
        <p:spPr>
          <a:xfrm>
            <a:off x="4783304" y="217638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7499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48148E-6 L -0.41107 -0.115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-578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7.40741E-7 L -0.41185 0.5238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2618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85185E-6 L -0.41185 0.4152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2076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41107 0.3101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1550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96296E-6 L -0.41107 0.202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1013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48148E-6 L -0.41107 0.0960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479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07407E-6 L -0.41042 -0.0094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21" y="-48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1111E-6 L -0.41185 -0.2243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-1122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FD5A9B-C45A-4D53-AB47-C310D622D83E}"/>
              </a:ext>
            </a:extLst>
          </p:cNvPr>
          <p:cNvSpPr/>
          <p:nvPr/>
        </p:nvSpPr>
        <p:spPr>
          <a:xfrm>
            <a:off x="9067799" y="402165"/>
            <a:ext cx="2590800" cy="698501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lapan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B147C7-B9F7-4CF8-809E-F33150588F16}"/>
              </a:ext>
            </a:extLst>
          </p:cNvPr>
          <p:cNvSpPr/>
          <p:nvPr/>
        </p:nvSpPr>
        <p:spPr>
          <a:xfrm>
            <a:off x="9067799" y="1138765"/>
            <a:ext cx="2590800" cy="698501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lima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0D4F80-904C-4161-BAE6-C6973F293BD7}"/>
              </a:ext>
            </a:extLst>
          </p:cNvPr>
          <p:cNvSpPr/>
          <p:nvPr/>
        </p:nvSpPr>
        <p:spPr>
          <a:xfrm>
            <a:off x="9067799" y="1875365"/>
            <a:ext cx="2590800" cy="698501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satu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C60844-6211-415A-8CC6-C06A2CC4A597}"/>
              </a:ext>
            </a:extLst>
          </p:cNvPr>
          <p:cNvSpPr/>
          <p:nvPr/>
        </p:nvSpPr>
        <p:spPr>
          <a:xfrm>
            <a:off x="9067799" y="2611965"/>
            <a:ext cx="2590800" cy="698501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tiga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507BDE-261B-4FED-9CD5-82DF63878640}"/>
              </a:ext>
            </a:extLst>
          </p:cNvPr>
          <p:cNvSpPr/>
          <p:nvPr/>
        </p:nvSpPr>
        <p:spPr>
          <a:xfrm>
            <a:off x="9067799" y="3335865"/>
            <a:ext cx="2590800" cy="698501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empat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26A27D-F0C8-4FE1-83BE-2ABC09F88310}"/>
              </a:ext>
            </a:extLst>
          </p:cNvPr>
          <p:cNvSpPr/>
          <p:nvPr/>
        </p:nvSpPr>
        <p:spPr>
          <a:xfrm>
            <a:off x="9067799" y="4059765"/>
            <a:ext cx="2590800" cy="698501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dua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3FFD75-CE93-422A-8C52-3761ECC07F4C}"/>
              </a:ext>
            </a:extLst>
          </p:cNvPr>
          <p:cNvSpPr/>
          <p:nvPr/>
        </p:nvSpPr>
        <p:spPr>
          <a:xfrm>
            <a:off x="9067799" y="4796365"/>
            <a:ext cx="2590800" cy="698501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enam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B80C75-175E-467F-AA19-3253C03F5371}"/>
              </a:ext>
            </a:extLst>
          </p:cNvPr>
          <p:cNvSpPr/>
          <p:nvPr/>
        </p:nvSpPr>
        <p:spPr>
          <a:xfrm>
            <a:off x="9067799" y="5532965"/>
            <a:ext cx="2590800" cy="698501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tujuh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FBD78E-E6BE-4CB9-9F92-99B060BC9FD6}"/>
              </a:ext>
            </a:extLst>
          </p:cNvPr>
          <p:cNvSpPr/>
          <p:nvPr/>
        </p:nvSpPr>
        <p:spPr>
          <a:xfrm>
            <a:off x="4783304" y="217638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4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33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48148E-6 L -0.41107 -0.115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-578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7.40741E-7 L -0.41185 0.5238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2618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85185E-6 L -0.41185 0.4152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2076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41107 0.3101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1550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96296E-6 L -0.41107 0.202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1013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48148E-6 L -0.41107 0.0960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479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07407E-6 L -0.41042 -0.0094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21" y="-48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1111E-6 L -0.41185 -0.2243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-1122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FD5A9B-C45A-4D53-AB47-C310D622D83E}"/>
              </a:ext>
            </a:extLst>
          </p:cNvPr>
          <p:cNvSpPr/>
          <p:nvPr/>
        </p:nvSpPr>
        <p:spPr>
          <a:xfrm>
            <a:off x="9067799" y="402165"/>
            <a:ext cx="2590800" cy="698501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lapan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B147C7-B9F7-4CF8-809E-F33150588F16}"/>
              </a:ext>
            </a:extLst>
          </p:cNvPr>
          <p:cNvSpPr/>
          <p:nvPr/>
        </p:nvSpPr>
        <p:spPr>
          <a:xfrm>
            <a:off x="9067799" y="1138765"/>
            <a:ext cx="2590800" cy="698501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lima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0D4F80-904C-4161-BAE6-C6973F293BD7}"/>
              </a:ext>
            </a:extLst>
          </p:cNvPr>
          <p:cNvSpPr/>
          <p:nvPr/>
        </p:nvSpPr>
        <p:spPr>
          <a:xfrm>
            <a:off x="9067799" y="1875365"/>
            <a:ext cx="2590800" cy="698501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satu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C60844-6211-415A-8CC6-C06A2CC4A597}"/>
              </a:ext>
            </a:extLst>
          </p:cNvPr>
          <p:cNvSpPr/>
          <p:nvPr/>
        </p:nvSpPr>
        <p:spPr>
          <a:xfrm>
            <a:off x="9067799" y="2611965"/>
            <a:ext cx="2590800" cy="698501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tiga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507BDE-261B-4FED-9CD5-82DF63878640}"/>
              </a:ext>
            </a:extLst>
          </p:cNvPr>
          <p:cNvSpPr/>
          <p:nvPr/>
        </p:nvSpPr>
        <p:spPr>
          <a:xfrm>
            <a:off x="9067799" y="3335865"/>
            <a:ext cx="2590800" cy="698501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empat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26A27D-F0C8-4FE1-83BE-2ABC09F88310}"/>
              </a:ext>
            </a:extLst>
          </p:cNvPr>
          <p:cNvSpPr/>
          <p:nvPr/>
        </p:nvSpPr>
        <p:spPr>
          <a:xfrm>
            <a:off x="9067799" y="4059765"/>
            <a:ext cx="2590800" cy="698501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dua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3FFD75-CE93-422A-8C52-3761ECC07F4C}"/>
              </a:ext>
            </a:extLst>
          </p:cNvPr>
          <p:cNvSpPr/>
          <p:nvPr/>
        </p:nvSpPr>
        <p:spPr>
          <a:xfrm>
            <a:off x="9067799" y="4796365"/>
            <a:ext cx="2590800" cy="698501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enam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B80C75-175E-467F-AA19-3253C03F5371}"/>
              </a:ext>
            </a:extLst>
          </p:cNvPr>
          <p:cNvSpPr/>
          <p:nvPr/>
        </p:nvSpPr>
        <p:spPr>
          <a:xfrm>
            <a:off x="9067799" y="5532965"/>
            <a:ext cx="2590800" cy="698501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tujuh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FBD78E-E6BE-4CB9-9F92-99B060BC9FD6}"/>
              </a:ext>
            </a:extLst>
          </p:cNvPr>
          <p:cNvSpPr/>
          <p:nvPr/>
        </p:nvSpPr>
        <p:spPr>
          <a:xfrm>
            <a:off x="4783304" y="217638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6610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48148E-6 L -0.41107 -0.115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-578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7.40741E-7 L -0.41185 0.5238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2618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85185E-6 L -0.41185 0.4152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2076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41107 0.3101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1550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96296E-6 L -0.41107 0.202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1013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48148E-6 L -0.41107 0.0960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479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07407E-6 L -0.41042 -0.0094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21" y="-48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1111E-6 L -0.41185 -0.2243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-1122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FD5A9B-C45A-4D53-AB47-C310D622D83E}"/>
              </a:ext>
            </a:extLst>
          </p:cNvPr>
          <p:cNvSpPr/>
          <p:nvPr/>
        </p:nvSpPr>
        <p:spPr>
          <a:xfrm>
            <a:off x="9067799" y="402165"/>
            <a:ext cx="2590800" cy="698501"/>
          </a:xfrm>
          <a:prstGeom prst="rect">
            <a:avLst/>
          </a:prstGeom>
          <a:solidFill>
            <a:srgbClr val="00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lapan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B147C7-B9F7-4CF8-809E-F33150588F16}"/>
              </a:ext>
            </a:extLst>
          </p:cNvPr>
          <p:cNvSpPr/>
          <p:nvPr/>
        </p:nvSpPr>
        <p:spPr>
          <a:xfrm>
            <a:off x="9067799" y="1138765"/>
            <a:ext cx="2590800" cy="698501"/>
          </a:xfrm>
          <a:prstGeom prst="rect">
            <a:avLst/>
          </a:prstGeom>
          <a:solidFill>
            <a:srgbClr val="00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lima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0D4F80-904C-4161-BAE6-C6973F293BD7}"/>
              </a:ext>
            </a:extLst>
          </p:cNvPr>
          <p:cNvSpPr/>
          <p:nvPr/>
        </p:nvSpPr>
        <p:spPr>
          <a:xfrm>
            <a:off x="9067799" y="1875365"/>
            <a:ext cx="2590800" cy="698501"/>
          </a:xfrm>
          <a:prstGeom prst="rect">
            <a:avLst/>
          </a:prstGeom>
          <a:solidFill>
            <a:srgbClr val="00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satu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C60844-6211-415A-8CC6-C06A2CC4A597}"/>
              </a:ext>
            </a:extLst>
          </p:cNvPr>
          <p:cNvSpPr/>
          <p:nvPr/>
        </p:nvSpPr>
        <p:spPr>
          <a:xfrm>
            <a:off x="9067799" y="2611965"/>
            <a:ext cx="2590800" cy="698501"/>
          </a:xfrm>
          <a:prstGeom prst="rect">
            <a:avLst/>
          </a:prstGeom>
          <a:solidFill>
            <a:srgbClr val="00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tiga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507BDE-261B-4FED-9CD5-82DF63878640}"/>
              </a:ext>
            </a:extLst>
          </p:cNvPr>
          <p:cNvSpPr/>
          <p:nvPr/>
        </p:nvSpPr>
        <p:spPr>
          <a:xfrm>
            <a:off x="9067799" y="3335865"/>
            <a:ext cx="2590800" cy="698501"/>
          </a:xfrm>
          <a:prstGeom prst="rect">
            <a:avLst/>
          </a:prstGeom>
          <a:solidFill>
            <a:srgbClr val="00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empat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26A27D-F0C8-4FE1-83BE-2ABC09F88310}"/>
              </a:ext>
            </a:extLst>
          </p:cNvPr>
          <p:cNvSpPr/>
          <p:nvPr/>
        </p:nvSpPr>
        <p:spPr>
          <a:xfrm>
            <a:off x="9067799" y="4059765"/>
            <a:ext cx="2590800" cy="698501"/>
          </a:xfrm>
          <a:prstGeom prst="rect">
            <a:avLst/>
          </a:prstGeom>
          <a:solidFill>
            <a:srgbClr val="00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dua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3FFD75-CE93-422A-8C52-3761ECC07F4C}"/>
              </a:ext>
            </a:extLst>
          </p:cNvPr>
          <p:cNvSpPr/>
          <p:nvPr/>
        </p:nvSpPr>
        <p:spPr>
          <a:xfrm>
            <a:off x="9067799" y="4796365"/>
            <a:ext cx="2590800" cy="698501"/>
          </a:xfrm>
          <a:prstGeom prst="rect">
            <a:avLst/>
          </a:prstGeom>
          <a:solidFill>
            <a:srgbClr val="00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enam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B80C75-175E-467F-AA19-3253C03F5371}"/>
              </a:ext>
            </a:extLst>
          </p:cNvPr>
          <p:cNvSpPr/>
          <p:nvPr/>
        </p:nvSpPr>
        <p:spPr>
          <a:xfrm>
            <a:off x="9067799" y="5532965"/>
            <a:ext cx="2590800" cy="698501"/>
          </a:xfrm>
          <a:prstGeom prst="rect">
            <a:avLst/>
          </a:prstGeom>
          <a:solidFill>
            <a:srgbClr val="00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dirty="0">
                <a:latin typeface="Berlin Sans FB Demi" panose="020E0802020502020306" pitchFamily="34" charset="0"/>
              </a:rPr>
              <a:t>tujuh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FBD78E-E6BE-4CB9-9F92-99B060BC9FD6}"/>
              </a:ext>
            </a:extLst>
          </p:cNvPr>
          <p:cNvSpPr/>
          <p:nvPr/>
        </p:nvSpPr>
        <p:spPr>
          <a:xfrm>
            <a:off x="4783304" y="217638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652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48148E-6 L -0.41107 -0.115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-578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7.40741E-7 L -0.41185 0.5238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2618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85185E-6 L -0.41185 0.4152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2076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41107 0.3101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1550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96296E-6 L -0.41107 0.202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1013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48148E-6 L -0.41107 0.0960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60" y="479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07407E-6 L -0.41042 -0.0094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21" y="-48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1111E-6 L -0.41185 -0.2243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-1122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083D2F-C94A-48D7-8B24-D0C8C3721B81}"/>
              </a:ext>
            </a:extLst>
          </p:cNvPr>
          <p:cNvSpPr/>
          <p:nvPr/>
        </p:nvSpPr>
        <p:spPr>
          <a:xfrm>
            <a:off x="5706170" y="1752897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62C6E9-FF3F-4CCF-960D-913B93AC39D7}"/>
              </a:ext>
            </a:extLst>
          </p:cNvPr>
          <p:cNvSpPr/>
          <p:nvPr/>
        </p:nvSpPr>
        <p:spPr>
          <a:xfrm>
            <a:off x="5451455" y="3322557"/>
            <a:ext cx="1503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rlin Sans FB Demi" panose="020E0802020502020306" pitchFamily="34" charset="0"/>
              </a:rPr>
              <a:t>satu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4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at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9EA6267-C509-40E8-BFCE-67E100559B9E}"/>
              </a:ext>
            </a:extLst>
          </p:cNvPr>
          <p:cNvSpPr/>
          <p:nvPr/>
        </p:nvSpPr>
        <p:spPr>
          <a:xfrm>
            <a:off x="3815452" y="440718"/>
            <a:ext cx="8643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D2F2BF-779B-4E06-A130-5AEB7CD709A3}"/>
              </a:ext>
            </a:extLst>
          </p:cNvPr>
          <p:cNvSpPr/>
          <p:nvPr/>
        </p:nvSpPr>
        <p:spPr>
          <a:xfrm>
            <a:off x="7708638" y="821718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76D5C8-7509-4E6C-A68C-AD6A48DCF30D}"/>
              </a:ext>
            </a:extLst>
          </p:cNvPr>
          <p:cNvSpPr/>
          <p:nvPr/>
        </p:nvSpPr>
        <p:spPr>
          <a:xfrm>
            <a:off x="5304444" y="3663948"/>
            <a:ext cx="8643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0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1C60AA-B9FE-4354-998C-FE158EF8D83F}"/>
              </a:ext>
            </a:extLst>
          </p:cNvPr>
          <p:cNvSpPr/>
          <p:nvPr/>
        </p:nvSpPr>
        <p:spPr>
          <a:xfrm>
            <a:off x="7809436" y="3423555"/>
            <a:ext cx="8643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B42948-FDB6-497C-B7F4-6B1BD8B64C17}"/>
              </a:ext>
            </a:extLst>
          </p:cNvPr>
          <p:cNvSpPr/>
          <p:nvPr/>
        </p:nvSpPr>
        <p:spPr>
          <a:xfrm>
            <a:off x="2799452" y="2879118"/>
            <a:ext cx="8643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C13213-C6BD-4B39-AD90-6A86629362B2}"/>
              </a:ext>
            </a:extLst>
          </p:cNvPr>
          <p:cNvSpPr/>
          <p:nvPr/>
        </p:nvSpPr>
        <p:spPr>
          <a:xfrm>
            <a:off x="5456104" y="1941888"/>
            <a:ext cx="8643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7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0699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9EA6267-C509-40E8-BFCE-67E100559B9E}"/>
              </a:ext>
            </a:extLst>
          </p:cNvPr>
          <p:cNvSpPr/>
          <p:nvPr/>
        </p:nvSpPr>
        <p:spPr>
          <a:xfrm>
            <a:off x="3815452" y="440718"/>
            <a:ext cx="8643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D2F2BF-779B-4E06-A130-5AEB7CD709A3}"/>
              </a:ext>
            </a:extLst>
          </p:cNvPr>
          <p:cNvSpPr/>
          <p:nvPr/>
        </p:nvSpPr>
        <p:spPr>
          <a:xfrm>
            <a:off x="7340750" y="821718"/>
            <a:ext cx="154401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10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76D5C8-7509-4E6C-A68C-AD6A48DCF30D}"/>
              </a:ext>
            </a:extLst>
          </p:cNvPr>
          <p:cNvSpPr/>
          <p:nvPr/>
        </p:nvSpPr>
        <p:spPr>
          <a:xfrm>
            <a:off x="5304444" y="3663948"/>
            <a:ext cx="8643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1C60AA-B9FE-4354-998C-FE158EF8D83F}"/>
              </a:ext>
            </a:extLst>
          </p:cNvPr>
          <p:cNvSpPr/>
          <p:nvPr/>
        </p:nvSpPr>
        <p:spPr>
          <a:xfrm>
            <a:off x="7809436" y="3423555"/>
            <a:ext cx="8643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B42948-FDB6-497C-B7F4-6B1BD8B64C17}"/>
              </a:ext>
            </a:extLst>
          </p:cNvPr>
          <p:cNvSpPr/>
          <p:nvPr/>
        </p:nvSpPr>
        <p:spPr>
          <a:xfrm>
            <a:off x="2799452" y="2879118"/>
            <a:ext cx="8643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5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C13213-C6BD-4B39-AD90-6A86629362B2}"/>
              </a:ext>
            </a:extLst>
          </p:cNvPr>
          <p:cNvSpPr/>
          <p:nvPr/>
        </p:nvSpPr>
        <p:spPr>
          <a:xfrm>
            <a:off x="5456104" y="1941888"/>
            <a:ext cx="8643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7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095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083D2F-C94A-48D7-8B24-D0C8C3721B81}"/>
              </a:ext>
            </a:extLst>
          </p:cNvPr>
          <p:cNvSpPr/>
          <p:nvPr/>
        </p:nvSpPr>
        <p:spPr>
          <a:xfrm>
            <a:off x="5706170" y="1752897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62C6E9-FF3F-4CCF-960D-913B93AC39D7}"/>
              </a:ext>
            </a:extLst>
          </p:cNvPr>
          <p:cNvSpPr/>
          <p:nvPr/>
        </p:nvSpPr>
        <p:spPr>
          <a:xfrm>
            <a:off x="5408015" y="3322557"/>
            <a:ext cx="14045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rlin Sans FB Demi" panose="020E0802020502020306" pitchFamily="34" charset="0"/>
              </a:rPr>
              <a:t>dua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30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 override="childStyle">
                                        <p:cTn id="6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u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083D2F-C94A-48D7-8B24-D0C8C3721B81}"/>
              </a:ext>
            </a:extLst>
          </p:cNvPr>
          <p:cNvSpPr/>
          <p:nvPr/>
        </p:nvSpPr>
        <p:spPr>
          <a:xfrm>
            <a:off x="5706170" y="1752897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62C6E9-FF3F-4CCF-960D-913B93AC39D7}"/>
              </a:ext>
            </a:extLst>
          </p:cNvPr>
          <p:cNvSpPr/>
          <p:nvPr/>
        </p:nvSpPr>
        <p:spPr>
          <a:xfrm>
            <a:off x="5390382" y="3322557"/>
            <a:ext cx="1439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rlin Sans FB Demi" panose="020E0802020502020306" pitchFamily="34" charset="0"/>
              </a:rPr>
              <a:t>tiga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26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ig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083D2F-C94A-48D7-8B24-D0C8C3721B81}"/>
              </a:ext>
            </a:extLst>
          </p:cNvPr>
          <p:cNvSpPr/>
          <p:nvPr/>
        </p:nvSpPr>
        <p:spPr>
          <a:xfrm>
            <a:off x="5706170" y="1752897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62C6E9-FF3F-4CCF-960D-913B93AC39D7}"/>
              </a:ext>
            </a:extLst>
          </p:cNvPr>
          <p:cNvSpPr/>
          <p:nvPr/>
        </p:nvSpPr>
        <p:spPr>
          <a:xfrm>
            <a:off x="5000052" y="3322557"/>
            <a:ext cx="2220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rlin Sans FB Demi" panose="020E0802020502020306" pitchFamily="34" charset="0"/>
              </a:rPr>
              <a:t>empat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43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mpa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083D2F-C94A-48D7-8B24-D0C8C3721B81}"/>
              </a:ext>
            </a:extLst>
          </p:cNvPr>
          <p:cNvSpPr/>
          <p:nvPr/>
        </p:nvSpPr>
        <p:spPr>
          <a:xfrm>
            <a:off x="5706170" y="1752897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62C6E9-FF3F-4CCF-960D-913B93AC39D7}"/>
              </a:ext>
            </a:extLst>
          </p:cNvPr>
          <p:cNvSpPr/>
          <p:nvPr/>
        </p:nvSpPr>
        <p:spPr>
          <a:xfrm>
            <a:off x="5324657" y="3322557"/>
            <a:ext cx="15712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rlin Sans FB Demi" panose="020E0802020502020306" pitchFamily="34" charset="0"/>
              </a:rPr>
              <a:t>lima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73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083D2F-C94A-48D7-8B24-D0C8C3721B81}"/>
              </a:ext>
            </a:extLst>
          </p:cNvPr>
          <p:cNvSpPr/>
          <p:nvPr/>
        </p:nvSpPr>
        <p:spPr>
          <a:xfrm>
            <a:off x="5706170" y="1752897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6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62C6E9-FF3F-4CCF-960D-913B93AC39D7}"/>
              </a:ext>
            </a:extLst>
          </p:cNvPr>
          <p:cNvSpPr/>
          <p:nvPr/>
        </p:nvSpPr>
        <p:spPr>
          <a:xfrm>
            <a:off x="5142717" y="3322557"/>
            <a:ext cx="19351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rlin Sans FB Demi" panose="020E0802020502020306" pitchFamily="34" charset="0"/>
              </a:rPr>
              <a:t>enam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20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na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083D2F-C94A-48D7-8B24-D0C8C3721B81}"/>
              </a:ext>
            </a:extLst>
          </p:cNvPr>
          <p:cNvSpPr/>
          <p:nvPr/>
        </p:nvSpPr>
        <p:spPr>
          <a:xfrm>
            <a:off x="5706170" y="1752897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7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62C6E9-FF3F-4CCF-960D-913B93AC39D7}"/>
              </a:ext>
            </a:extLst>
          </p:cNvPr>
          <p:cNvSpPr/>
          <p:nvPr/>
        </p:nvSpPr>
        <p:spPr>
          <a:xfrm>
            <a:off x="5190808" y="3322557"/>
            <a:ext cx="18389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rlin Sans FB Demi" panose="020E0802020502020306" pitchFamily="34" charset="0"/>
              </a:rPr>
              <a:t>tujuh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30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6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6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uju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083D2F-C94A-48D7-8B24-D0C8C3721B81}"/>
              </a:ext>
            </a:extLst>
          </p:cNvPr>
          <p:cNvSpPr/>
          <p:nvPr/>
        </p:nvSpPr>
        <p:spPr>
          <a:xfrm>
            <a:off x="5706170" y="1752897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8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62C6E9-FF3F-4CCF-960D-913B93AC39D7}"/>
              </a:ext>
            </a:extLst>
          </p:cNvPr>
          <p:cNvSpPr/>
          <p:nvPr/>
        </p:nvSpPr>
        <p:spPr>
          <a:xfrm>
            <a:off x="5113865" y="3322557"/>
            <a:ext cx="1992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rlin Sans FB Demi" panose="020E0802020502020306" pitchFamily="34" charset="0"/>
              </a:rPr>
              <a:t>lapan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31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64</TotalTime>
  <Words>109</Words>
  <Application>Microsoft Office PowerPoint</Application>
  <PresentationFormat>Widescreen</PresentationFormat>
  <Paragraphs>107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Berlin Sans FB Demi</vt:lpstr>
      <vt:lpstr>Gill Sans MT</vt:lpstr>
      <vt:lpstr>Gallery</vt:lpstr>
      <vt:lpstr>Kemahiran Manipulatif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Kemahiran Manipulatif</dc:title>
  <dc:creator>brian amis</dc:creator>
  <cp:lastModifiedBy>brian amis</cp:lastModifiedBy>
  <cp:revision>17</cp:revision>
  <dcterms:created xsi:type="dcterms:W3CDTF">2017-10-08T08:44:22Z</dcterms:created>
  <dcterms:modified xsi:type="dcterms:W3CDTF">2017-10-08T11:42:46Z</dcterms:modified>
</cp:coreProperties>
</file>